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5" r:id="rId10"/>
    <p:sldId id="266" r:id="rId11"/>
    <p:sldId id="264" r:id="rId12"/>
    <p:sldId id="267" r:id="rId13"/>
    <p:sldId id="268" r:id="rId14"/>
    <p:sldId id="269" r:id="rId15"/>
    <p:sldId id="270" r:id="rId16"/>
    <p:sldId id="274" r:id="rId17"/>
    <p:sldId id="271" r:id="rId18"/>
    <p:sldId id="275" r:id="rId19"/>
    <p:sldId id="276" r:id="rId20"/>
    <p:sldId id="272" r:id="rId21"/>
    <p:sldId id="273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71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5084-DCA8-784D-8B5E-D1F1156ADB5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57B5-4622-A740-8819-8D64A6FD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636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5084-DCA8-784D-8B5E-D1F1156ADB5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57B5-4622-A740-8819-8D64A6FD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569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5084-DCA8-784D-8B5E-D1F1156ADB5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57B5-4622-A740-8819-8D64A6FD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56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5084-DCA8-784D-8B5E-D1F1156ADB5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57B5-4622-A740-8819-8D64A6FD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40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5084-DCA8-784D-8B5E-D1F1156ADB5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57B5-4622-A740-8819-8D64A6FD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812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5084-DCA8-784D-8B5E-D1F1156ADB5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57B5-4622-A740-8819-8D64A6FD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079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5084-DCA8-784D-8B5E-D1F1156ADB5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57B5-4622-A740-8819-8D64A6FD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53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5084-DCA8-784D-8B5E-D1F1156ADB5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57B5-4622-A740-8819-8D64A6FD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3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5084-DCA8-784D-8B5E-D1F1156ADB5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57B5-4622-A740-8819-8D64A6FD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85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Click to edit Master text styles</a:t>
            </a:r>
          </a:p>
          <a:p>
            <a:pPr lvl="1"/>
            <a:r>
              <a:rPr lang="ru-RU" smtClean="0"/>
              <a:t>Second level</a:t>
            </a:r>
          </a:p>
          <a:p>
            <a:pPr lvl="2"/>
            <a:r>
              <a:rPr lang="ru-RU" smtClean="0"/>
              <a:t>Third level</a:t>
            </a:r>
          </a:p>
          <a:p>
            <a:pPr lvl="3"/>
            <a:r>
              <a:rPr lang="ru-RU" smtClean="0"/>
              <a:t>Fourth level</a:t>
            </a:r>
          </a:p>
          <a:p>
            <a:pPr lvl="4"/>
            <a:r>
              <a:rPr lang="ru-R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5084-DCA8-784D-8B5E-D1F1156ADB5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57B5-4622-A740-8819-8D64A6FD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286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15084-DCA8-784D-8B5E-D1F1156ADB5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257B5-4622-A740-8819-8D64A6FD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64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915084-DCA8-784D-8B5E-D1F1156ADB51}" type="datetimeFigureOut">
              <a:rPr lang="en-US" smtClean="0"/>
              <a:t>6/28/14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257B5-4622-A740-8819-8D64A6FD37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2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628"/>
            <a:ext cx="9144000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9043" y="5348047"/>
            <a:ext cx="8097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800" dirty="0" smtClean="0">
                <a:solidFill>
                  <a:schemeClr val="bg1"/>
                </a:solidFill>
              </a:rPr>
              <a:t>Страх и ненависть в </a:t>
            </a:r>
            <a:r>
              <a:rPr lang="en-US" sz="4800" dirty="0" err="1" smtClean="0">
                <a:solidFill>
                  <a:schemeClr val="bg1"/>
                </a:solidFill>
              </a:rPr>
              <a:t>PhoneGa</a:t>
            </a:r>
            <a:r>
              <a:rPr lang="en-US" sz="4800" dirty="0" err="1">
                <a:solidFill>
                  <a:schemeClr val="bg1"/>
                </a:solidFill>
              </a:rPr>
              <a:t>p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473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Как писать?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Я пишу в </a:t>
            </a:r>
            <a:r>
              <a:rPr lang="en-US" dirty="0" smtClean="0"/>
              <a:t>Sublime</a:t>
            </a:r>
          </a:p>
          <a:p>
            <a:r>
              <a:rPr lang="ru-RU" dirty="0" err="1" smtClean="0"/>
              <a:t>Компилю</a:t>
            </a:r>
            <a:r>
              <a:rPr lang="ru-RU" dirty="0" smtClean="0"/>
              <a:t> или через </a:t>
            </a:r>
            <a:r>
              <a:rPr lang="en-US" dirty="0" smtClean="0"/>
              <a:t>Terminal </a:t>
            </a:r>
            <a:r>
              <a:rPr lang="ru-RU" dirty="0" smtClean="0"/>
              <a:t>или </a:t>
            </a:r>
            <a:r>
              <a:rPr lang="en-US" dirty="0" smtClean="0"/>
              <a:t>IDE.</a:t>
            </a:r>
          </a:p>
          <a:p>
            <a:r>
              <a:rPr lang="ru-RU" dirty="0" smtClean="0"/>
              <a:t>Как </a:t>
            </a:r>
            <a:r>
              <a:rPr lang="ru-RU" dirty="0" err="1" smtClean="0"/>
              <a:t>дебажить</a:t>
            </a:r>
            <a:r>
              <a:rPr lang="ru-RU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3144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62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34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Так я вижу </a:t>
            </a:r>
            <a:r>
              <a:rPr lang="en-US" dirty="0" smtClean="0"/>
              <a:t>Windows Phone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694" y="1325216"/>
            <a:ext cx="7244523" cy="543339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21" y="1009029"/>
            <a:ext cx="4648200" cy="2286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1009029"/>
            <a:ext cx="4648200" cy="2286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13" y="2560638"/>
            <a:ext cx="4648200" cy="2286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821" y="2787030"/>
            <a:ext cx="4648200" cy="2286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" y="3295029"/>
            <a:ext cx="4648200" cy="2286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83" y="3740842"/>
            <a:ext cx="4648200" cy="2286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635" y="2741407"/>
            <a:ext cx="4648200" cy="2286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69" y="2152029"/>
            <a:ext cx="4648200" cy="2286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1930" y="4023899"/>
            <a:ext cx="4648200" cy="2286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6157" y="4000363"/>
            <a:ext cx="4648200" cy="22860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383" y="4333116"/>
            <a:ext cx="4648200" cy="2286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0565" y="4664421"/>
            <a:ext cx="4648200" cy="2286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017" y="2956754"/>
            <a:ext cx="4648200" cy="2286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157" y="4099754"/>
            <a:ext cx="46482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93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262" y="198782"/>
            <a:ext cx="6659218" cy="665921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95392" y="5378174"/>
            <a:ext cx="2175565" cy="147982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20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469900"/>
            <a:ext cx="8890000" cy="59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493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95" y="1171160"/>
            <a:ext cx="7516346" cy="42843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230" y="2730500"/>
            <a:ext cx="37211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62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Клавиатура</a:t>
            </a:r>
            <a:endParaRPr lang="ru-RU" dirty="0"/>
          </a:p>
        </p:txBody>
      </p:sp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17" y="1221008"/>
            <a:ext cx="7969083" cy="544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14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3703" y="2279216"/>
            <a:ext cx="723659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500" dirty="0" smtClean="0"/>
              <a:t>Это не веб!</a:t>
            </a:r>
            <a:endParaRPr lang="ru-RU" sz="11500" dirty="0"/>
          </a:p>
        </p:txBody>
      </p:sp>
    </p:spTree>
    <p:extLst>
      <p:ext uri="{BB962C8B-B14F-4D97-AF65-F5344CB8AC3E}">
        <p14:creationId xmlns:p14="http://schemas.microsoft.com/office/powerpoint/2010/main" val="2125961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1" y="907655"/>
            <a:ext cx="9144000" cy="511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19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Изображение 6" descr="617460_origina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76" y="1306309"/>
            <a:ext cx="8395258" cy="452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83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522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048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254000"/>
            <a:ext cx="63500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24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32" y="567053"/>
            <a:ext cx="7399777" cy="5586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23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873" y="1882910"/>
            <a:ext cx="2611783" cy="26117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47" y="2346738"/>
            <a:ext cx="1738243" cy="17382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06177" y="2469417"/>
            <a:ext cx="5295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=</a:t>
            </a:r>
            <a:endParaRPr lang="en-US" sz="5400" dirty="0"/>
          </a:p>
        </p:txBody>
      </p:sp>
      <p:sp>
        <p:nvSpPr>
          <p:cNvPr id="8" name="TextBox 7"/>
          <p:cNvSpPr txBox="1"/>
          <p:nvPr/>
        </p:nvSpPr>
        <p:spPr>
          <a:xfrm>
            <a:off x="4965094" y="2447521"/>
            <a:ext cx="5295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 smtClean="0"/>
              <a:t>+</a:t>
            </a:r>
            <a:endParaRPr lang="en-US" sz="5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656" y="2338285"/>
            <a:ext cx="1224722" cy="12247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29812" y="2469417"/>
            <a:ext cx="5295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400" dirty="0" smtClean="0"/>
              <a:t>+</a:t>
            </a:r>
            <a:endParaRPr lang="en-US" sz="5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9374" y="2263380"/>
            <a:ext cx="1589157" cy="1589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928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82" y="2387600"/>
            <a:ext cx="7620000" cy="447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0261" y="541131"/>
            <a:ext cx="8514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800" i="1" dirty="0" smtClean="0"/>
              <a:t>Мы пару раз пробовали – говно всегда получается!</a:t>
            </a:r>
          </a:p>
          <a:p>
            <a:pPr algn="r"/>
            <a:r>
              <a:rPr lang="ru-RU" sz="2800" i="1" dirty="0" smtClean="0"/>
              <a:t>(с) Из вопросов на конференциях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5000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88" y="77304"/>
            <a:ext cx="2561534" cy="2081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392" y="77304"/>
            <a:ext cx="1601922" cy="2081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2959" y="364434"/>
            <a:ext cx="2173376" cy="15654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90" y="2363304"/>
            <a:ext cx="1907002" cy="21977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392" y="2882347"/>
            <a:ext cx="3134168" cy="12503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6037" y="2363304"/>
            <a:ext cx="1417527" cy="18569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724" y="4649438"/>
            <a:ext cx="1343624" cy="20154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481" y="4649438"/>
            <a:ext cx="2915478" cy="19460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1154" y="4649438"/>
            <a:ext cx="2400611" cy="22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71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44" y="1244599"/>
            <a:ext cx="6767226" cy="44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8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033" y="397565"/>
            <a:ext cx="2603510" cy="19563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353" y="397565"/>
            <a:ext cx="1505711" cy="19563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089" y="596347"/>
            <a:ext cx="2173376" cy="15654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90" y="2363304"/>
            <a:ext cx="1907002" cy="21977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392" y="2882347"/>
            <a:ext cx="3134168" cy="12503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8560" y="2526661"/>
            <a:ext cx="2915478" cy="19460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9415" y="4649438"/>
            <a:ext cx="2400611" cy="220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25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44" y="1244599"/>
            <a:ext cx="6767226" cy="448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63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Вывод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Делайте то, что умеете</a:t>
            </a:r>
          </a:p>
          <a:p>
            <a:r>
              <a:rPr lang="ru-RU" dirty="0" smtClean="0"/>
              <a:t>Не вините технологию в собственной не опытности / </a:t>
            </a:r>
            <a:r>
              <a:rPr lang="ru-RU" dirty="0" err="1" smtClean="0"/>
              <a:t>криворукости</a:t>
            </a:r>
            <a:endParaRPr lang="ru-RU" dirty="0" smtClean="0"/>
          </a:p>
          <a:p>
            <a:r>
              <a:rPr lang="ru-RU" dirty="0" smtClean="0"/>
              <a:t>Всегда спрашивайте себя. Часто – деньги временные, а позор в </a:t>
            </a:r>
            <a:r>
              <a:rPr lang="ru-RU" dirty="0" err="1" smtClean="0"/>
              <a:t>сторах</a:t>
            </a:r>
            <a:r>
              <a:rPr lang="ru-RU" dirty="0" smtClean="0"/>
              <a:t> навсегда</a:t>
            </a:r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236446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</TotalTime>
  <Words>80</Words>
  <Application>Microsoft Macintosh PowerPoint</Application>
  <PresentationFormat>Экран (4:3)</PresentationFormat>
  <Paragraphs>17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</vt:lpstr>
      <vt:lpstr>Как писать?</vt:lpstr>
      <vt:lpstr>Презентация PowerPoint</vt:lpstr>
      <vt:lpstr>Так я вижу Windows Phone</vt:lpstr>
      <vt:lpstr>Презентация PowerPoint</vt:lpstr>
      <vt:lpstr>Презентация PowerPoint</vt:lpstr>
      <vt:lpstr>Презентация PowerPoint</vt:lpstr>
      <vt:lpstr>Клавиатура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Dima Maleev</dc:creator>
  <cp:lastModifiedBy>DIMA Maleev</cp:lastModifiedBy>
  <cp:revision>13</cp:revision>
  <dcterms:created xsi:type="dcterms:W3CDTF">2014-06-25T13:16:22Z</dcterms:created>
  <dcterms:modified xsi:type="dcterms:W3CDTF">2014-06-28T08:02:27Z</dcterms:modified>
</cp:coreProperties>
</file>